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gif>
</file>

<file path=ppt/media/image4.gi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71083-9D65-0DBB-F7CE-336A5F3AFA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81DFE-7E93-3D9E-A8B9-6051AA574F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/>
              <a:t>Click to edit Master subtitle style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A158-07B8-A68C-5A0B-5C70DDA0F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278EA-EC66-E953-9432-AB46213F6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2A48D-469B-E523-8A32-A8250C7C2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130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31B5E-029B-D41E-1E4F-9749E9194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B8F528-5844-81BA-79B1-6649D04C1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32149-3790-5B96-2400-47ABF1F5F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BD92C5-F29D-87CF-2DEB-32227D9C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356F0-1CFA-7C44-4E0A-286E362A2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651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F49747-90B2-5304-1FB4-CE440D3AF1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EF5843-91CC-96DC-C9F7-F92AE222C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0AC07-901E-55F5-CF95-D0DD32434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52EE2-13E4-6A50-5EF5-1C2153AF6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E8B84-D3D3-3E4D-EBBE-B68C50020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912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D5AAE-7961-1278-32CC-495691620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E9F42-664F-59B9-2A94-633CF1081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DBBE4-82DE-16AC-88B2-364FF81F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29992-ED74-7CB2-D7D9-80841EADB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48F08-2260-1CB8-97C0-FBA884BA8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725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B02B1-19D1-6AEF-BCDF-8C3748A1E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3878A-05A0-AF17-0CB1-4AFD52BAFF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B2C5B-8C8B-6870-D3FF-DC81E0AA6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90BA8-D100-31F3-00C3-822C7357D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A9D78-3F6C-2B2F-5A75-8DDA57980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289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3831E-1438-7918-873D-FD26DC6C0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9A697-C718-BFA0-0C3E-1A149ED7B9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05B53F-EA00-9C84-8A1D-659659C43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789AE-69D4-CB5A-373D-1B5049123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9374-4CA1-1696-598F-58FF45452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832F00-6145-3732-95A8-550400483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0809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0FAE-4C7C-4BC5-F6A4-F596B6842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D05D5D-3376-208F-1CF9-CF4A4F340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C9EFC1-B35A-A0FA-9922-ACFE7ED0DD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F52942-B65F-347D-CBE2-39EE992BB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E81422-5CFE-7221-5607-D7333F39DD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754BF9-7290-26F2-E577-3EE7137F4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5F566-BCA4-1C67-9BA0-F30A79AB2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49626D-6216-65E4-507D-F4BEEC74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673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4C298-0D7D-9A48-EB87-375DC283C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2EBCA5-9474-08C0-8C20-063308CF1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4E8BBF-E31C-3263-0BBB-248A95790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1A1778-F4B0-9E62-D291-245D765A4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44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5E9B00-91C1-8B07-65DF-7482CA8BD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03D1BA-5619-7BDC-95D1-C036A6E97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6C69F-2EDB-088E-4B42-3171DCDCC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7920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DB1E3-0862-CD0F-F631-456885D14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8DA8DF-5B24-23E4-614A-324E3A4D1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B4248F-5523-FA86-9C50-C34A07939E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036A5-FA81-B240-3F8A-EE3388DBB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4FA90-909E-37AF-BBE7-D5DAE0EBA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A2E7D-4DD5-C796-E455-1A1CAB9A7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875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EB0D6-1A32-018B-2B37-5F23684F1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EB4E36-9458-3D01-6315-94931826AC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C7CCC-3434-3C7E-A527-335B29517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C7C44-0D7C-3324-08F0-087EB8051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1B067-E085-D869-1853-B9BA9F83E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F4978-FA88-3004-0343-E6532034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156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DD808A-ADBA-C150-ABDE-3DE9E5E6B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77C79-8E4B-B7BA-74E9-641D0B259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0B337-CC05-70F5-C689-FE65372483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3C347-BD24-4CD4-BDC4-60C794058EE7}" type="datetimeFigureOut">
              <a:rPr lang="ko-KR" altLang="en-US" smtClean="0"/>
              <a:t>2023-10-15</a:t>
            </a:fld>
            <a:endParaRPr lang="ko-KR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195A8D-7E25-EC5F-9B2B-6C2747A500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C5608-2A82-5721-858E-40B84AD93E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8D500-C8EF-4A3F-B8DF-E338DEFB9C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24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6A7E8-A750-D385-530E-6810CD509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093" y="1465730"/>
            <a:ext cx="10780059" cy="2306637"/>
          </a:xfrm>
        </p:spPr>
        <p:txBody>
          <a:bodyPr/>
          <a:lstStyle/>
          <a:p>
            <a:r>
              <a:rPr lang="en-US" altLang="ko-KR" dirty="0"/>
              <a:t>2D </a:t>
            </a:r>
            <a:r>
              <a:rPr lang="ko-KR" altLang="en-US" dirty="0"/>
              <a:t>게임 프로그래밍 프로젝트 발표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AE285B-53A1-8DB0-A8A6-FF4F3959C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22" y="4130279"/>
            <a:ext cx="9144000" cy="1655762"/>
          </a:xfrm>
        </p:spPr>
        <p:txBody>
          <a:bodyPr/>
          <a:lstStyle/>
          <a:p>
            <a:r>
              <a:rPr lang="en-US" altLang="ko-KR" dirty="0"/>
              <a:t>2022180039 </a:t>
            </a:r>
            <a:r>
              <a:rPr lang="ko-KR" altLang="en-US" dirty="0"/>
              <a:t>최미나</a:t>
            </a:r>
          </a:p>
        </p:txBody>
      </p:sp>
    </p:spTree>
    <p:extLst>
      <p:ext uri="{BB962C8B-B14F-4D97-AF65-F5344CB8AC3E}">
        <p14:creationId xmlns:p14="http://schemas.microsoft.com/office/powerpoint/2010/main" val="2028819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4783-0E69-A23A-43D3-B3458B03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526" y="217164"/>
            <a:ext cx="10515600" cy="1325563"/>
          </a:xfrm>
        </p:spPr>
        <p:txBody>
          <a:bodyPr/>
          <a:lstStyle/>
          <a:p>
            <a:r>
              <a:rPr lang="ko-KR" altLang="en-US" dirty="0"/>
              <a:t>게임 컨셉</a:t>
            </a:r>
          </a:p>
        </p:txBody>
      </p:sp>
      <p:pic>
        <p:nvPicPr>
          <p:cNvPr id="1026" name="Picture 2" descr="볼링 (Bowling) - 플래시게임 | 와플래시 아카이브">
            <a:extLst>
              <a:ext uri="{FF2B5EF4-FFF2-40B4-BE49-F238E27FC236}">
                <a16:creationId xmlns:a16="http://schemas.microsoft.com/office/drawing/2014/main" id="{B3BC6275-FB3E-677F-512B-74D0DEA85F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8815" y="381489"/>
            <a:ext cx="3386944" cy="232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3FFCB034-9528-2195-46A5-2719D5B78403}"/>
              </a:ext>
            </a:extLst>
          </p:cNvPr>
          <p:cNvGrpSpPr/>
          <p:nvPr/>
        </p:nvGrpSpPr>
        <p:grpSpPr>
          <a:xfrm>
            <a:off x="9424687" y="3032185"/>
            <a:ext cx="815199" cy="793630"/>
            <a:chOff x="8801098" y="3657601"/>
            <a:chExt cx="815199" cy="79363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FC2A50C-7E46-D714-312D-F7E6A9D6FE2D}"/>
                </a:ext>
              </a:extLst>
            </p:cNvPr>
            <p:cNvSpPr/>
            <p:nvPr/>
          </p:nvSpPr>
          <p:spPr>
            <a:xfrm>
              <a:off x="9109494" y="3657601"/>
              <a:ext cx="198408" cy="79363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DFE1DDA-08C7-9EE6-7257-47F928399F6E}"/>
                </a:ext>
              </a:extLst>
            </p:cNvPr>
            <p:cNvSpPr/>
            <p:nvPr/>
          </p:nvSpPr>
          <p:spPr>
            <a:xfrm rot="16200000">
              <a:off x="9110932" y="3646816"/>
              <a:ext cx="195532" cy="8151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030" name="Picture 6" descr="소닉 게임하기 [SEGA] : 네이버 블로그">
            <a:extLst>
              <a:ext uri="{FF2B5EF4-FFF2-40B4-BE49-F238E27FC236}">
                <a16:creationId xmlns:a16="http://schemas.microsoft.com/office/drawing/2014/main" id="{FE9D2382-7835-5375-49C3-4862AB1A1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7864" y="4154035"/>
            <a:ext cx="4128846" cy="232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101DC09-2FCC-F0F1-C08F-C26E0236FB80}"/>
              </a:ext>
            </a:extLst>
          </p:cNvPr>
          <p:cNvSpPr txBox="1"/>
          <p:nvPr/>
        </p:nvSpPr>
        <p:spPr>
          <a:xfrm>
            <a:off x="785526" y="1542727"/>
            <a:ext cx="6322640" cy="2636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기존의 볼링에서 볼링 공을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소닉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으로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대체한 게임이다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플레이어는 소닉으로 플레이하며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NPC</a:t>
            </a:r>
            <a:r>
              <a:rPr lang="ko-KR" altLang="en-US" sz="2400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인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너클즈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테일즈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빈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과 볼링으로 겨룬다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레일 위에 있는 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링을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획득하고</a:t>
            </a:r>
            <a:r>
              <a:rPr lang="ko-KR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사용하여 스킬을 사용할 수 있다</a:t>
            </a:r>
            <a:r>
              <a:rPr lang="en-US" altLang="ko-KR" sz="24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24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1038" name="Picture 14" descr="Tails (Sonic 1-Style)">
            <a:extLst>
              <a:ext uri="{FF2B5EF4-FFF2-40B4-BE49-F238E27FC236}">
                <a16:creationId xmlns:a16="http://schemas.microsoft.com/office/drawing/2014/main" id="{1A26BD6A-021E-0B9B-A159-9E2D33490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293" y="5059303"/>
            <a:ext cx="14097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Knuckles (Sonic 1-Style)">
            <a:extLst>
              <a:ext uri="{FF2B5EF4-FFF2-40B4-BE49-F238E27FC236}">
                <a16:creationId xmlns:a16="http://schemas.microsoft.com/office/drawing/2014/main" id="{DF16A56E-C381-C860-FAAA-3D4BF03FE9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289" y="5059303"/>
            <a:ext cx="14097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Bean">
            <a:extLst>
              <a:ext uri="{FF2B5EF4-FFF2-40B4-BE49-F238E27FC236}">
                <a16:creationId xmlns:a16="http://schemas.microsoft.com/office/drawing/2014/main" id="{75B12A8A-5B7B-DC85-844F-D55194353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3285" y="5023360"/>
            <a:ext cx="1409700" cy="1190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630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4783-0E69-A23A-43D3-B3458B03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375" y="278860"/>
            <a:ext cx="5519468" cy="1084113"/>
          </a:xfrm>
        </p:spPr>
        <p:txBody>
          <a:bodyPr/>
          <a:lstStyle/>
          <a:p>
            <a:r>
              <a:rPr lang="ko-KR" altLang="en-US" dirty="0"/>
              <a:t>예상 게임 진행 흐름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E4B380-7F1D-F8AF-9FA1-B278BB5B5100}"/>
              </a:ext>
            </a:extLst>
          </p:cNvPr>
          <p:cNvSpPr txBox="1"/>
          <p:nvPr/>
        </p:nvSpPr>
        <p:spPr>
          <a:xfrm>
            <a:off x="703054" y="1362973"/>
            <a:ext cx="10377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/>
              <a:t>일반 볼링 규칙과 같다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플레이어는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너클즈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테일즈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빈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순서로 겨루게 되며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NPC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에게 승리해야지 다음 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NPC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넘어갈 수 있다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en-US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마우스로 이동하고 키보드로 스킬을 사용할 수 있다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6" name="Picture 5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1B41BE33-544E-F0F5-908F-D05B9B575F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6523" r="289" b="28242"/>
          <a:stretch/>
        </p:blipFill>
        <p:spPr bwMode="auto">
          <a:xfrm>
            <a:off x="850959" y="2726677"/>
            <a:ext cx="7203571" cy="36137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8832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8D89896D-7606-C4AA-55CA-27786C914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4" t="71757" r="3350" b="-133"/>
          <a:stretch/>
        </p:blipFill>
        <p:spPr bwMode="auto">
          <a:xfrm>
            <a:off x="543464" y="556512"/>
            <a:ext cx="6892506" cy="31767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DB998D79-5958-99F8-866D-6A6D519C62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386" t="71446" r="17975" b="6543"/>
          <a:stretch/>
        </p:blipFill>
        <p:spPr bwMode="auto">
          <a:xfrm>
            <a:off x="7502563" y="4349169"/>
            <a:ext cx="4082712" cy="211284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49C759-EE20-F7E9-50C2-B351E75F8643}"/>
              </a:ext>
            </a:extLst>
          </p:cNvPr>
          <p:cNvSpPr txBox="1"/>
          <p:nvPr/>
        </p:nvSpPr>
        <p:spPr>
          <a:xfrm>
            <a:off x="9092242" y="3941985"/>
            <a:ext cx="1932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무적 스킬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E92055-6053-F408-D7FE-18104CBDB984}"/>
              </a:ext>
            </a:extLst>
          </p:cNvPr>
          <p:cNvSpPr txBox="1"/>
          <p:nvPr/>
        </p:nvSpPr>
        <p:spPr>
          <a:xfrm>
            <a:off x="543464" y="4443287"/>
            <a:ext cx="6251733" cy="1858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소닉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크기 증가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무적 상태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홈에 빠지지 않고 반대 방향으로 튕긴다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),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결과에 상관 없이 최소 스페어로 처리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너클즈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크기 증가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테일즈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한 번 방향 전환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빈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: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플레이어 레일에 폭탄 던지기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3BF33D-A0EE-E348-5EFC-E4D0A4CD9432}"/>
              </a:ext>
            </a:extLst>
          </p:cNvPr>
          <p:cNvSpPr txBox="1"/>
          <p:nvPr/>
        </p:nvSpPr>
        <p:spPr>
          <a:xfrm>
            <a:off x="543464" y="4020216"/>
            <a:ext cx="174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스킬</a:t>
            </a:r>
          </a:p>
        </p:txBody>
      </p:sp>
    </p:spTree>
    <p:extLst>
      <p:ext uri="{BB962C8B-B14F-4D97-AF65-F5344CB8AC3E}">
        <p14:creationId xmlns:p14="http://schemas.microsoft.com/office/powerpoint/2010/main" val="2521833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20C8E545-60A5-EFD2-FF7B-DEA7185B54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35354" r="693" b="34409"/>
          <a:stretch/>
        </p:blipFill>
        <p:spPr bwMode="auto">
          <a:xfrm>
            <a:off x="5201616" y="293298"/>
            <a:ext cx="6487172" cy="28629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186BBED4-1F27-07DB-A333-CFD3C4BE5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52" r="511" b="64272"/>
          <a:stretch/>
        </p:blipFill>
        <p:spPr bwMode="auto">
          <a:xfrm>
            <a:off x="5201616" y="3597215"/>
            <a:ext cx="6547557" cy="28689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625B05-AA8D-1597-D352-8A53AF51AFEC}"/>
              </a:ext>
            </a:extLst>
          </p:cNvPr>
          <p:cNvSpPr txBox="1"/>
          <p:nvPr/>
        </p:nvSpPr>
        <p:spPr>
          <a:xfrm>
            <a:off x="422693" y="491705"/>
            <a:ext cx="45202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스코어가 변경될 때마다 자신의 스코어 표가 내려오면서 점수를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표시한다</a:t>
            </a:r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DBCE6C-6D28-7C15-79C1-70C6258BA589}"/>
              </a:ext>
            </a:extLst>
          </p:cNvPr>
          <p:cNvSpPr txBox="1"/>
          <p:nvPr/>
        </p:nvSpPr>
        <p:spPr>
          <a:xfrm>
            <a:off x="273916" y="3661913"/>
            <a:ext cx="4817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kern="100" dirty="0"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만약 플레이어 다음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NPC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차례 또한 종료되면 전체 스코어 표가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표시된다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72574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4783-0E69-A23A-43D3-B3458B030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48" y="287127"/>
            <a:ext cx="2810774" cy="894332"/>
          </a:xfrm>
        </p:spPr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D48B420-E4EC-C9DB-D70A-161A538A4D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432225"/>
              </p:ext>
            </p:extLst>
          </p:nvPr>
        </p:nvGraphicFramePr>
        <p:xfrm>
          <a:off x="2178553" y="1449149"/>
          <a:ext cx="7834893" cy="4842594"/>
        </p:xfrm>
        <a:graphic>
          <a:graphicData uri="http://schemas.openxmlformats.org/drawingml/2006/table">
            <a:tbl>
              <a:tblPr firstRow="1" firstCol="1" bandRow="1">
                <a:tableStyleId>{22838BEF-8BB2-4498-84A7-C5851F593DF1}</a:tableStyleId>
              </a:tblPr>
              <a:tblGrid>
                <a:gridCol w="1698668">
                  <a:extLst>
                    <a:ext uri="{9D8B030D-6E8A-4147-A177-3AD203B41FA5}">
                      <a16:colId xmlns:a16="http://schemas.microsoft.com/office/drawing/2014/main" val="3833787788"/>
                    </a:ext>
                  </a:extLst>
                </a:gridCol>
                <a:gridCol w="6136225">
                  <a:extLst>
                    <a:ext uri="{9D8B030D-6E8A-4147-A177-3AD203B41FA5}">
                      <a16:colId xmlns:a16="http://schemas.microsoft.com/office/drawing/2014/main" val="3182986599"/>
                    </a:ext>
                  </a:extLst>
                </a:gridCol>
              </a:tblGrid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1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b="0" kern="100" dirty="0">
                          <a:effectLst/>
                        </a:rPr>
                        <a:t>게임에 필요한 </a:t>
                      </a:r>
                      <a:r>
                        <a:rPr lang="ko-KR" altLang="en-US" sz="1600" b="0" kern="100" dirty="0">
                          <a:solidFill>
                            <a:schemeClr val="tx1"/>
                          </a:solidFill>
                          <a:effectLst/>
                        </a:rPr>
                        <a:t>리소스</a:t>
                      </a:r>
                      <a:r>
                        <a:rPr lang="ko-KR" sz="1600" b="0" kern="100" dirty="0">
                          <a:effectLst/>
                        </a:rPr>
                        <a:t> 준비</a:t>
                      </a:r>
                      <a:r>
                        <a:rPr lang="en-US" sz="1600" b="0" kern="100" dirty="0">
                          <a:effectLst/>
                        </a:rPr>
                        <a:t>, </a:t>
                      </a:r>
                      <a:r>
                        <a:rPr lang="ko-KR" sz="1600" b="0" kern="100" dirty="0">
                          <a:effectLst/>
                        </a:rPr>
                        <a:t>시작 화면 구현</a:t>
                      </a:r>
                      <a:r>
                        <a:rPr lang="en-US" sz="1600" b="0" kern="100" dirty="0">
                          <a:effectLst/>
                        </a:rPr>
                        <a:t>, </a:t>
                      </a:r>
                      <a:r>
                        <a:rPr lang="ko-KR" sz="1600" b="0" kern="100" dirty="0">
                          <a:effectLst/>
                        </a:rPr>
                        <a:t>레일 구현</a:t>
                      </a:r>
                      <a:endParaRPr lang="ko-KR" sz="1600" b="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1542844978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2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 dirty="0">
                          <a:effectLst/>
                        </a:rPr>
                        <a:t>공</a:t>
                      </a:r>
                      <a:r>
                        <a:rPr lang="en-US" sz="1600" kern="100" dirty="0">
                          <a:effectLst/>
                        </a:rPr>
                        <a:t>(</a:t>
                      </a:r>
                      <a:r>
                        <a:rPr lang="ko-KR" sz="1600" kern="100" dirty="0">
                          <a:effectLst/>
                        </a:rPr>
                        <a:t>소닉</a:t>
                      </a:r>
                      <a:r>
                        <a:rPr lang="en-US" sz="1600" kern="100" dirty="0">
                          <a:effectLst/>
                        </a:rPr>
                        <a:t>) </a:t>
                      </a:r>
                      <a:r>
                        <a:rPr lang="ko-KR" sz="1600" kern="100" dirty="0">
                          <a:effectLst/>
                        </a:rPr>
                        <a:t>이동 및 방향 조절 구현</a:t>
                      </a:r>
                      <a:r>
                        <a:rPr lang="en-US" sz="1600" kern="100" dirty="0">
                          <a:effectLst/>
                        </a:rPr>
                        <a:t>, </a:t>
                      </a:r>
                      <a:r>
                        <a:rPr lang="ko-KR" sz="1600" kern="100" dirty="0">
                          <a:effectLst/>
                        </a:rPr>
                        <a:t>볼링 핀 충돌 구현</a:t>
                      </a:r>
                      <a:endParaRPr lang="ko-KR" sz="1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2349457249"/>
                  </a:ext>
                </a:extLst>
              </a:tr>
              <a:tr h="625654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3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>
                          <a:effectLst/>
                        </a:rPr>
                        <a:t>링 획득 및 소모 구현</a:t>
                      </a:r>
                      <a:r>
                        <a:rPr lang="en-US" sz="1600" kern="100">
                          <a:effectLst/>
                        </a:rPr>
                        <a:t>, </a:t>
                      </a:r>
                      <a:r>
                        <a:rPr lang="ko-KR" sz="1600" kern="100">
                          <a:effectLst/>
                        </a:rPr>
                        <a:t>크기 증가 스킬 구현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2247607944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effectLst/>
                        </a:rPr>
                        <a:t>4</a:t>
                      </a:r>
                      <a:r>
                        <a:rPr lang="ko-KR" sz="1600" kern="100" dirty="0">
                          <a:effectLst/>
                        </a:rPr>
                        <a:t>주차</a:t>
                      </a:r>
                      <a:endParaRPr lang="ko-KR" sz="1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>
                          <a:effectLst/>
                        </a:rPr>
                        <a:t>무적 스킬</a:t>
                      </a:r>
                      <a:r>
                        <a:rPr lang="en-US" sz="1600" kern="100">
                          <a:effectLst/>
                        </a:rPr>
                        <a:t>, </a:t>
                      </a:r>
                      <a:r>
                        <a:rPr lang="ko-KR" sz="1600" kern="100">
                          <a:effectLst/>
                        </a:rPr>
                        <a:t>스페어 처리 스킬 구현</a:t>
                      </a:r>
                      <a:r>
                        <a:rPr lang="en-US" sz="1600" kern="100">
                          <a:effectLst/>
                        </a:rPr>
                        <a:t>, </a:t>
                      </a:r>
                      <a:r>
                        <a:rPr lang="ko-KR" sz="1600" kern="100">
                          <a:effectLst/>
                        </a:rPr>
                        <a:t>너클즈 구현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3250799318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5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>
                          <a:effectLst/>
                        </a:rPr>
                        <a:t>테일즈 구현 및 방향 전환 스킬 구현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2837722075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6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>
                          <a:effectLst/>
                        </a:rPr>
                        <a:t>빈 구현 및 폭탄 스킬 구현</a:t>
                      </a:r>
                      <a:r>
                        <a:rPr lang="en-US" sz="1600" kern="100">
                          <a:effectLst/>
                        </a:rPr>
                        <a:t>, </a:t>
                      </a:r>
                      <a:r>
                        <a:rPr lang="ko-KR" sz="1600" kern="100">
                          <a:effectLst/>
                        </a:rPr>
                        <a:t>폭탄 충돌 구현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4093230678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7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>
                          <a:effectLst/>
                        </a:rPr>
                        <a:t>스코어 구현 및 게임 종료 화면 구현</a:t>
                      </a:r>
                      <a:r>
                        <a:rPr lang="en-US" sz="1600" kern="100">
                          <a:effectLst/>
                        </a:rPr>
                        <a:t>, </a:t>
                      </a:r>
                      <a:r>
                        <a:rPr lang="ko-KR" sz="1600" kern="100">
                          <a:effectLst/>
                        </a:rPr>
                        <a:t>게임 사운드 추가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4166839565"/>
                  </a:ext>
                </a:extLst>
              </a:tr>
              <a:tr h="6024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effectLst/>
                        </a:rPr>
                        <a:t>8</a:t>
                      </a:r>
                      <a:r>
                        <a:rPr lang="ko-KR" sz="1600" kern="100">
                          <a:effectLst/>
                        </a:rPr>
                        <a:t>주차</a:t>
                      </a:r>
                      <a:endParaRPr lang="ko-KR" sz="16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ko-KR" sz="1600" kern="100" dirty="0">
                          <a:effectLst/>
                        </a:rPr>
                        <a:t>오류 점검 및 난이도 조절</a:t>
                      </a:r>
                      <a:endParaRPr lang="ko-KR" sz="16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3683" marR="53683" marT="0" marB="0"/>
                </a:tc>
                <a:extLst>
                  <a:ext uri="{0D108BD9-81ED-4DB2-BD59-A6C34878D82A}">
                    <a16:rowId xmlns:a16="http://schemas.microsoft.com/office/drawing/2014/main" val="3150505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5877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250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Theme</vt:lpstr>
      <vt:lpstr>2D 게임 프로그래밍 프로젝트 발표</vt:lpstr>
      <vt:lpstr>게임 컨셉</vt:lpstr>
      <vt:lpstr>예상 게임 진행 흐름</vt:lpstr>
      <vt:lpstr>PowerPoint Presentation</vt:lpstr>
      <vt:lpstr>PowerPoint Presentation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게임 프로그래밍 프로젝트 발표</dc:title>
  <dc:creator>미나 최</dc:creator>
  <cp:lastModifiedBy>미나 최</cp:lastModifiedBy>
  <cp:revision>20</cp:revision>
  <dcterms:created xsi:type="dcterms:W3CDTF">2023-10-15T10:26:52Z</dcterms:created>
  <dcterms:modified xsi:type="dcterms:W3CDTF">2023-10-15T13:21:13Z</dcterms:modified>
</cp:coreProperties>
</file>

<file path=docProps/thumbnail.jpeg>
</file>